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5" r:id="rId2"/>
    <p:sldId id="296" r:id="rId3"/>
    <p:sldId id="297" r:id="rId4"/>
    <p:sldId id="298" r:id="rId5"/>
    <p:sldId id="299" r:id="rId6"/>
    <p:sldId id="300" r:id="rId7"/>
    <p:sldId id="274" r:id="rId8"/>
    <p:sldId id="288" r:id="rId9"/>
    <p:sldId id="289" r:id="rId10"/>
    <p:sldId id="290" r:id="rId11"/>
    <p:sldId id="291" r:id="rId12"/>
    <p:sldId id="292" r:id="rId13"/>
    <p:sldId id="293" r:id="rId14"/>
    <p:sldId id="294" r:id="rId1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774"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1/10/2020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Back it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behind barrel with marks on it, fingers touching marks.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D76A176-8A2A-44D0-B33C-CC6E0856999B}"/>
              </a:ext>
            </a:extLst>
          </p:cNvPr>
          <p:cNvPicPr>
            <a:picLocks noChangeAspect="1"/>
          </p:cNvPicPr>
          <p:nvPr/>
        </p:nvPicPr>
        <p:blipFill>
          <a:blip r:embed="rId5"/>
          <a:stretch>
            <a:fillRect/>
          </a:stretch>
        </p:blipFill>
        <p:spPr>
          <a:xfrm>
            <a:off x="716196" y="3223889"/>
            <a:ext cx="5954332" cy="61536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Getting Around</a:t>
            </a:r>
          </a:p>
          <a:p>
            <a:pPr algn="ctr"/>
            <a:r>
              <a:rPr lang="en-US" b="1" dirty="0"/>
              <a:t>Written Stage Briefing</a:t>
            </a:r>
          </a:p>
          <a:p>
            <a:r>
              <a:rPr lang="en-US" dirty="0"/>
              <a:t>Getting Around is a 28 round, 140 point, Comstock field course. There are thirteen USPSA targets, one colt popper, and one mini popper. The best two hits on paper will score and steel must fall to score. The start signal is audible.</a:t>
            </a:r>
          </a:p>
          <a:p>
            <a:endParaRPr lang="en-US" dirty="0"/>
          </a:p>
          <a:p>
            <a:r>
              <a:rPr lang="en-US" dirty="0"/>
              <a:t>The mini popper will activate the swinger. Please check to see how the activator is set before walkthrough and set it the same way every time.</a:t>
            </a:r>
          </a:p>
          <a:p>
            <a:endParaRPr lang="en-US" dirty="0"/>
          </a:p>
          <a:p>
            <a:r>
              <a:rPr lang="en-US" dirty="0"/>
              <a:t>Handgun start position is standing with both feet on either set of X’s, wrists below belt. Handgun is loaded and holstered.</a:t>
            </a:r>
          </a:p>
          <a:p>
            <a:endParaRPr lang="en-US" dirty="0"/>
          </a:p>
          <a:p>
            <a:r>
              <a:rPr lang="en-US" dirty="0"/>
              <a:t>PCC start position is standing with both feet on either set of X’s, muzzle pointed at either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689558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 Got Nothing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D6E9EB1-A8D5-4490-BC82-800859546F19}"/>
              </a:ext>
            </a:extLst>
          </p:cNvPr>
          <p:cNvPicPr>
            <a:picLocks noChangeAspect="1"/>
          </p:cNvPicPr>
          <p:nvPr/>
        </p:nvPicPr>
        <p:blipFill>
          <a:blip r:embed="rId5"/>
          <a:stretch>
            <a:fillRect/>
          </a:stretch>
        </p:blipFill>
        <p:spPr>
          <a:xfrm>
            <a:off x="180474" y="3486684"/>
            <a:ext cx="7021411" cy="46155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I Got Nothing</a:t>
            </a:r>
          </a:p>
          <a:p>
            <a:pPr algn="ctr"/>
            <a:r>
              <a:rPr lang="en-US" b="1" dirty="0"/>
              <a:t>Written Stage Briefing</a:t>
            </a:r>
          </a:p>
          <a:p>
            <a:r>
              <a:rPr lang="en-US" dirty="0"/>
              <a:t>I Got Nothing is a 32 round, 160 point, Comstock field course. There are sixteen USPSA targets. The best two hits on paper will score. The start signal is audible.</a:t>
            </a:r>
          </a:p>
          <a:p>
            <a:endParaRPr lang="en-US" dirty="0"/>
          </a:p>
          <a:p>
            <a:r>
              <a:rPr lang="en-US" dirty="0"/>
              <a:t>The drop turner and swinger are both activated by the stomp pad. The drop turner is a disappearing target, and the swinger is visible at rest. Please check the activators before walkthrough and set them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33941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 Much To Do</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outside the shooting are,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38B1B97-3DCD-49EA-B202-76584E5B18EF}"/>
              </a:ext>
            </a:extLst>
          </p:cNvPr>
          <p:cNvPicPr>
            <a:picLocks noChangeAspect="1"/>
          </p:cNvPicPr>
          <p:nvPr/>
        </p:nvPicPr>
        <p:blipFill>
          <a:blip r:embed="rId5"/>
          <a:stretch>
            <a:fillRect/>
          </a:stretch>
        </p:blipFill>
        <p:spPr>
          <a:xfrm>
            <a:off x="180474" y="3384133"/>
            <a:ext cx="7031926" cy="578347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So Much To Do</a:t>
            </a:r>
          </a:p>
          <a:p>
            <a:pPr algn="ctr"/>
            <a:r>
              <a:rPr lang="en-US" b="1" dirty="0"/>
              <a:t>Written Stage Briefing</a:t>
            </a:r>
          </a:p>
          <a:p>
            <a:r>
              <a:rPr lang="en-US" dirty="0"/>
              <a:t>So Much To Do is a 32 round, 160 point, Comstock field course. There are sixteen USPSA targets. The best two hits on paper will score. The start signal is audible.</a:t>
            </a:r>
          </a:p>
          <a:p>
            <a:endParaRPr lang="en-US" dirty="0"/>
          </a:p>
          <a:p>
            <a:r>
              <a:rPr lang="en-US" dirty="0"/>
              <a:t>Handgun start position is standing anywhere outside the shooting area, wrists below belt. Handgun is loaded and holstered.</a:t>
            </a:r>
          </a:p>
          <a:p>
            <a:endParaRPr lang="en-US" dirty="0"/>
          </a:p>
          <a:p>
            <a:r>
              <a:rPr lang="en-US" dirty="0"/>
              <a:t>PCC start position is standing anywhere outside the shooting area. Loaded carbine is held with both hands, safety on, buttstock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79433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Back it Up</a:t>
            </a:r>
          </a:p>
          <a:p>
            <a:pPr algn="ctr"/>
            <a:r>
              <a:rPr lang="en-US" b="1" dirty="0"/>
              <a:t>Written Stage Briefing</a:t>
            </a:r>
          </a:p>
          <a:p>
            <a:r>
              <a:rPr lang="en-US" dirty="0"/>
              <a:t>Back it Up is a 12 round, 60 point, Comstock short course. There are five USPSA targets and two Colt poppers. The best two hits on paper will score, and steel must fall to score. The start signal is audible.</a:t>
            </a:r>
          </a:p>
          <a:p>
            <a:endParaRPr lang="en-US" dirty="0"/>
          </a:p>
          <a:p>
            <a:r>
              <a:rPr lang="en-US" dirty="0"/>
              <a:t>Either popper will activate the Max Trap. The Max Trap is not a disappearing target. Please check the activators before walkthrough and set them the same way every time.</a:t>
            </a:r>
          </a:p>
          <a:p>
            <a:endParaRPr lang="en-US" dirty="0"/>
          </a:p>
          <a:p>
            <a:r>
              <a:rPr lang="en-US" dirty="0"/>
              <a:t>Handgun start position is standing behind barrel with marks on it with fingers touching upper set of marks. Handgun is loaded and holstered.</a:t>
            </a:r>
          </a:p>
          <a:p>
            <a:endParaRPr lang="en-US" dirty="0"/>
          </a:p>
          <a:p>
            <a:r>
              <a:rPr lang="en-US" dirty="0"/>
              <a:t>PCC start position is standing behind barrel with marks on it, muzzle touching any mark.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60072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 Power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7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1636C54-9957-4B4E-9CCE-B1093A726F83}"/>
              </a:ext>
            </a:extLst>
          </p:cNvPr>
          <p:cNvPicPr>
            <a:picLocks noChangeAspect="1"/>
          </p:cNvPicPr>
          <p:nvPr/>
        </p:nvPicPr>
        <p:blipFill>
          <a:blip r:embed="rId5"/>
          <a:stretch>
            <a:fillRect/>
          </a:stretch>
        </p:blipFill>
        <p:spPr>
          <a:xfrm>
            <a:off x="180474" y="3580687"/>
            <a:ext cx="7027110" cy="48610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Star Power</a:t>
            </a:r>
          </a:p>
          <a:p>
            <a:pPr algn="ctr"/>
            <a:r>
              <a:rPr lang="en-US" b="1" dirty="0"/>
              <a:t>Written Stage Briefing</a:t>
            </a:r>
          </a:p>
          <a:p>
            <a:r>
              <a:rPr lang="en-US" dirty="0"/>
              <a:t>Star Power is a 19 round, 95 point, Comstock field course. There are six USPSA targets, two mini poppers, and five falling plates.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182105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 Power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Standing with either hand touching doorknob, other hand wrist below belt. PCC buttstock on belt, muzzle touching doorknob.</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7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8E71073-ED3E-4CF9-91B0-8C020B358F07}"/>
              </a:ext>
            </a:extLst>
          </p:cNvPr>
          <p:cNvPicPr>
            <a:picLocks noChangeAspect="1"/>
          </p:cNvPicPr>
          <p:nvPr/>
        </p:nvPicPr>
        <p:blipFill>
          <a:blip r:embed="rId5"/>
          <a:stretch>
            <a:fillRect/>
          </a:stretch>
        </p:blipFill>
        <p:spPr>
          <a:xfrm>
            <a:off x="180474" y="3777241"/>
            <a:ext cx="7025857" cy="37211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Star Power</a:t>
            </a:r>
          </a:p>
          <a:p>
            <a:pPr algn="ctr"/>
            <a:r>
              <a:rPr lang="en-US" b="1" dirty="0"/>
              <a:t>Written Stage Briefing</a:t>
            </a:r>
          </a:p>
          <a:p>
            <a:r>
              <a:rPr lang="en-US" dirty="0"/>
              <a:t>Star Power is a 19 round, 95 point, Comstock medium course. There are six USPSA targets and seven falling steel. The best two hits on paper will score, and steel must fall to score. The start signal is audible.</a:t>
            </a:r>
          </a:p>
          <a:p>
            <a:endParaRPr lang="en-US" dirty="0"/>
          </a:p>
          <a:p>
            <a:r>
              <a:rPr lang="en-US" dirty="0"/>
              <a:t>The swinging steel target is activated by the door. It must be activated before being engaged. Please check the activator prior to walkthrough and set it the same way every time.</a:t>
            </a:r>
          </a:p>
          <a:p>
            <a:endParaRPr lang="en-US" dirty="0"/>
          </a:p>
          <a:p>
            <a:r>
              <a:rPr lang="en-US" dirty="0"/>
              <a:t>Handgun start position is standing with either hand touching the door handle, other hand wrist below belt. Handgun is loaded and holstered.</a:t>
            </a:r>
          </a:p>
          <a:p>
            <a:endParaRPr lang="en-US" dirty="0"/>
          </a:p>
          <a:p>
            <a:r>
              <a:rPr lang="en-US" dirty="0"/>
              <a:t>PCC start position is standing with muzzle touching door handle.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93829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 that Plate Rack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7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0BD742C-EEE2-48D5-840B-CF841569E3C1}"/>
              </a:ext>
            </a:extLst>
          </p:cNvPr>
          <p:cNvPicPr>
            <a:picLocks noChangeAspect="1"/>
          </p:cNvPicPr>
          <p:nvPr/>
        </p:nvPicPr>
        <p:blipFill>
          <a:blip r:embed="rId5"/>
          <a:stretch>
            <a:fillRect/>
          </a:stretch>
        </p:blipFill>
        <p:spPr>
          <a:xfrm>
            <a:off x="180474" y="3614870"/>
            <a:ext cx="7026730" cy="40770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Get that Plate Rack</a:t>
            </a:r>
          </a:p>
          <a:p>
            <a:pPr algn="ctr"/>
            <a:r>
              <a:rPr lang="en-US" b="1" dirty="0"/>
              <a:t>Written Stage Briefing</a:t>
            </a:r>
          </a:p>
          <a:p>
            <a:r>
              <a:rPr lang="en-US" dirty="0"/>
              <a:t>Get that Plate Rack is a 20 round, 100 point, Comstock medium course. There are seven USPSA targets and six falling plates. The best two hits on paper will score, and steel must fall to score. The start signal is audible.</a:t>
            </a:r>
          </a:p>
          <a:p>
            <a:endParaRPr lang="en-US" dirty="0"/>
          </a:p>
          <a:p>
            <a:r>
              <a:rPr lang="en-US" dirty="0"/>
              <a:t>Handgun start position is standing with both feet on X’s, wrists below belt. Pistol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Getting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AFABB4C-9A0A-403D-9CBC-B81B3988D4EC}"/>
              </a:ext>
            </a:extLst>
          </p:cNvPr>
          <p:cNvPicPr>
            <a:picLocks noChangeAspect="1"/>
          </p:cNvPicPr>
          <p:nvPr/>
        </p:nvPicPr>
        <p:blipFill>
          <a:blip r:embed="rId5"/>
          <a:stretch>
            <a:fillRect/>
          </a:stretch>
        </p:blipFill>
        <p:spPr>
          <a:xfrm>
            <a:off x="180474" y="3597779"/>
            <a:ext cx="7027550" cy="345282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1547</TotalTime>
  <Words>1509</Words>
  <Application>Microsoft Office PowerPoint</Application>
  <PresentationFormat>Custom</PresentationFormat>
  <Paragraphs>155</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2020-01-10T19:46:21Z</dcterms:modified>
  <cp:category>Shooting</cp:category>
</cp:coreProperties>
</file>